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4.jpg" ContentType="image/png"/>
  <Override PartName="/ppt/media/image7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58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t="-12000" r="-3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3BF0A-BDA1-4AE9-A9A4-43375CC2FC0F}" type="datetimeFigureOut">
              <a:rPr lang="fr-FR" smtClean="0"/>
              <a:pPr/>
              <a:t>27/03/2017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08FB1-254F-418D-ADCF-4F8E63C0626B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3500"/>
    </mc:Choice>
    <mc:Fallback>
      <p:transition spd="slow" advTm="35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JANET\Music\wave\english\english%20proverbs.wa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1600" y="1340768"/>
            <a:ext cx="77048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100 </a:t>
            </a:r>
            <a:r>
              <a:rPr lang="fr-FR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English </a:t>
            </a:r>
            <a:r>
              <a:rPr lang="pl-PL" sz="8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Idioms</a:t>
            </a:r>
            <a:r>
              <a:rPr lang="pl-PL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&amp; </a:t>
            </a:r>
            <a:r>
              <a:rPr lang="en-GB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Proverbs</a:t>
            </a:r>
            <a:r>
              <a:rPr lang="pl-PL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8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Visualisation</a:t>
            </a:r>
            <a:endParaRPr lang="en-GB" sz="80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pic>
        <p:nvPicPr>
          <p:cNvPr id="3" name="english proverbs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396536" y="4077072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696003" cy="495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95265" y="86766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miss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as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good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as a mile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611560" y="56612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Prawie robi wielką różnicę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9551"/>
          <a:stretch/>
        </p:blipFill>
        <p:spPr>
          <a:xfrm>
            <a:off x="537167" y="1916832"/>
            <a:ext cx="8028384" cy="341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547664" y="743074"/>
            <a:ext cx="635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scratch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my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back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and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I’ll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scratch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1882617" y="551723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Przysługa za przysługę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660232" cy="443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996267" y="836712"/>
            <a:ext cx="561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You’ve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made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,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now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lie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2555776" y="4797152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Jak sobie pościelisz tak się wyśpisz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0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99792" y="2204864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Thank</a:t>
            </a:r>
            <a:r>
              <a:rPr lang="pl-PL" sz="8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8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</a:t>
            </a:r>
            <a:endParaRPr lang="en-GB" sz="80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08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3673579" cy="534338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0" y="1124744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penny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for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thoughts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116124" y="5013176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Powiedz o czym tak myślisz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2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6951" r="14454" b="8001"/>
          <a:stretch/>
        </p:blipFill>
        <p:spPr>
          <a:xfrm>
            <a:off x="496550" y="991072"/>
            <a:ext cx="5616624" cy="583264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6113174" y="991072"/>
            <a:ext cx="2203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penny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saved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penny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gained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951511" y="4437112"/>
            <a:ext cx="2347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Ziarnko do ziarnka a zbierze się miarka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3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6953"/>
            <a:ext cx="6336704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35293" y="832508"/>
            <a:ext cx="887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picture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paints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thousand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words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835696" y="626808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Obraz jest wart tysiąca słów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9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07129"/>
            <a:ext cx="5544616" cy="583079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-540568" y="100712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piece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cake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139952" y="625314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Bułka z masłem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2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0" r="27320"/>
          <a:stretch/>
        </p:blipFill>
        <p:spPr>
          <a:xfrm>
            <a:off x="2051720" y="1580743"/>
            <a:ext cx="5472608" cy="4653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395536" y="899117"/>
            <a:ext cx="845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trouble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shared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trouble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halved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144622" y="6269705"/>
            <a:ext cx="695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Problem dzielony to pół problemu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70789"/>
            <a:ext cx="6048266" cy="604826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095328" y="980728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Actions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speak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louder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words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95536" y="627322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Liczą się czyny a nie słowa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5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93025"/>
            <a:ext cx="5238750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611778" y="97248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Add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insult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injury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006799" y="596892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Dolewać oliwy do ognia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5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7923" r="6530" b="20546"/>
          <a:stretch/>
        </p:blipFill>
        <p:spPr>
          <a:xfrm>
            <a:off x="1619672" y="1338069"/>
            <a:ext cx="655272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331640" y="691738"/>
            <a:ext cx="738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good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things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come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end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058111" y="6223457"/>
            <a:ext cx="767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Wszystko co dobre szybko się kończy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7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1455" r="19819" b="-1455"/>
          <a:stretch/>
        </p:blipFill>
        <p:spPr>
          <a:xfrm>
            <a:off x="676570" y="1052736"/>
            <a:ext cx="4824536" cy="554051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491880" y="126876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arm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and a leg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491880" y="56612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Zawrotna suma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9"/>
          <a:stretch/>
        </p:blipFill>
        <p:spPr>
          <a:xfrm>
            <a:off x="1115616" y="476672"/>
            <a:ext cx="7272808" cy="620628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088838" y="692696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bird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hand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worth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two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bush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088838" y="515719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Lepszy wróbel w garści niż gołąb na dachu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3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8" y="980728"/>
            <a:ext cx="7968868" cy="554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979712" y="997563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Apple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somebody’s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eye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667686" y="594228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Oczko w czyjejś głowie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6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8028384" cy="428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63688" y="105447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As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fresh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as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daisy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601416" y="604952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Świeży jak pączek róży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6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1128" r="13809" b="8447"/>
          <a:stretch/>
        </p:blipFill>
        <p:spPr>
          <a:xfrm>
            <a:off x="2843808" y="1628800"/>
            <a:ext cx="4176464" cy="432048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907704" y="98246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At the drop of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907704" y="601083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Natychmiast, bez wahania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3204" r="19278" b="16549"/>
          <a:stretch/>
        </p:blipFill>
        <p:spPr>
          <a:xfrm>
            <a:off x="899592" y="1481882"/>
            <a:ext cx="7807725" cy="475252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779118" y="83555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Barking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dogs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seldom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bite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67544" y="626916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Krowa, która dużo ryczy mało mleka daje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9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6692"/>
            <a:ext cx="8280920" cy="5957497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282247" y="1340768"/>
            <a:ext cx="4651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Barking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up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wrong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tree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076973" y="2852936"/>
            <a:ext cx="5062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Skupiać się na niewłaściwym problemie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9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228536" cy="460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77556" y="80315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full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beans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777556" y="606686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Tryskać energią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1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26822"/>
            <a:ext cx="6126086" cy="376897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907704" y="106504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Beat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around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bush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907704" y="591996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Owijać w bawełnę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9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167744" y="546896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Between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devil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and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deep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blue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sea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9024" l="0" r="46930">
                        <a14:backgroundMark x1="44518" y1="80732" x2="44079" y2="99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89560"/>
            <a:ext cx="5791200" cy="5207000"/>
          </a:xfrm>
          <a:prstGeom prst="round2Diag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80000" l="47588" r="97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55" y="1308073"/>
            <a:ext cx="5791200" cy="5207000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2231571" y="6013429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Między młotem a kowadłem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6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740352" cy="516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839957" y="836712"/>
            <a:ext cx="802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Birds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feather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flock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together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095328" y="56612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Ciągnie swój do swego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3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28162"/>
            <a:ext cx="6480720" cy="441119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491880" y="118183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Break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ice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-540568" y="594696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Przełamać lody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7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6609"/>
            <a:ext cx="833241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64502" y="99626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blessing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disguise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105064" y="599298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Szczęście w nieszczęściu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2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5537"/>
            <a:ext cx="6806778" cy="460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801512" y="97920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Call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day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070733" y="622325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Wystarczy na dziś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1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42982"/>
            <a:ext cx="6428571" cy="509142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95536" y="81981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cut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mustard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399987" y="6234410"/>
            <a:ext cx="744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potrafić sobie z czymś poradzić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7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r="22333"/>
          <a:stretch/>
        </p:blipFill>
        <p:spPr>
          <a:xfrm>
            <a:off x="1907704" y="1412776"/>
            <a:ext cx="6264696" cy="520520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-418053" y="108961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Chicken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out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971600" y="602204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Stchórzyć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/>
          <a:stretch/>
        </p:blipFill>
        <p:spPr>
          <a:xfrm>
            <a:off x="1619672" y="1484784"/>
            <a:ext cx="6627753" cy="491938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545010" y="1052736"/>
            <a:ext cx="414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Curiosity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killed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-27585" y="5759000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Ciekawość to pierwszy stopień do piekła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5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0" r="26497"/>
          <a:stretch/>
        </p:blipFill>
        <p:spPr>
          <a:xfrm>
            <a:off x="1979712" y="1532464"/>
            <a:ext cx="6228185" cy="470194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-302737" y="120929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Cut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corners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-302939" y="594202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Pójść na skróty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1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84784"/>
            <a:ext cx="4896544" cy="489654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979712" y="838453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Cut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the chase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979712" y="638132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Przejść do rzeczy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5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5801"/>
            <a:ext cx="7366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696817" y="685472"/>
            <a:ext cx="620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Cut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coat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according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cloth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95536" y="6021288"/>
            <a:ext cx="83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Tak krawiec kraje jak mu materiału staje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02964"/>
            <a:ext cx="66484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847553" y="781353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bite off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more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chew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223665" y="5949280"/>
            <a:ext cx="729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Porywać się z motyką na słońce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7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19894" r="5703" b="14877"/>
          <a:stretch/>
        </p:blipFill>
        <p:spPr>
          <a:xfrm>
            <a:off x="1331640" y="1893025"/>
            <a:ext cx="7272808" cy="374441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202127" y="692696"/>
            <a:ext cx="753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count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chickens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before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they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hatch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202127" y="5805264"/>
            <a:ext cx="731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mów hop póki nie przeskoczysz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2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9956"/>
            <a:ext cx="7632848" cy="610627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669978" y="1198081"/>
            <a:ext cx="4061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cry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over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spilt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milk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117641" y="578078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płacz nad rozlanym mlekiem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8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8105296" cy="442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334922" y="112594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breath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fresh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air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119062" y="602327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Powiew świeżości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2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3384376" cy="5262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4644008" y="1376479"/>
            <a:ext cx="3715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Elvis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left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building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211960" y="3797070"/>
            <a:ext cx="4147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Elvis opuścił budynek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7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91"/>
            <a:ext cx="7956376" cy="405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711763" y="930299"/>
            <a:ext cx="803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Empty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vessels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make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most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noise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51723" y="6093296"/>
            <a:ext cx="839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Krowa, która dużo ryczy mało mleka daje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7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92417"/>
            <a:ext cx="6081464" cy="433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907704" y="98072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Every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dog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day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310139" y="6249696"/>
            <a:ext cx="7243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Każdy ma w życiu swoje pięć minut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8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14218"/>
            <a:ext cx="6784528" cy="452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065999" y="1064844"/>
            <a:ext cx="803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Everything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but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kitchen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sink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059608" y="622325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Wszystko co wpadnie w ręce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7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8763" r="6530" b="22510"/>
          <a:stretch/>
        </p:blipFill>
        <p:spPr>
          <a:xfrm>
            <a:off x="1619672" y="1628800"/>
            <a:ext cx="655272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346143" y="979426"/>
            <a:ext cx="709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Faint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heart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never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won fair lady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871700" y="594928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Do odważnych świat należy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1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41146"/>
            <a:ext cx="7128792" cy="479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99692" y="794815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 out on a limb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799692" y="6234410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Wystawić się, ryzykować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/>
          <a:stretch/>
        </p:blipFill>
        <p:spPr>
          <a:xfrm>
            <a:off x="1259632" y="1290020"/>
            <a:ext cx="7162800" cy="511889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08652" y="643689"/>
            <a:ext cx="702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Great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talkers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are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little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doers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09869" y="6254159"/>
            <a:ext cx="893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Krowa, która dużo ryczy mało mleka daje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2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6485706" cy="453999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910197" y="108961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Haste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makes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waste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894985" y="5414161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Gdy się człowiek spieszy to się diabeł cieszy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3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8800"/>
            <a:ext cx="5715000" cy="428625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100908" y="101167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axe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grind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705371" y="5975999"/>
            <a:ext cx="65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Mieć osobisty interes w czymś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6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67539"/>
            <a:ext cx="2880320" cy="5266871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499992" y="1412776"/>
            <a:ext cx="3787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pants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355976" y="4005064"/>
            <a:ext cx="3931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móc usiedzieć w jednym miejscu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3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8029902" cy="3387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0" y="127490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dime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dozen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094517" y="559680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Na kopy (bardzo wiele)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1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588224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889448" y="884619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eyes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back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head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-252536" y="627322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Mieć oczy z tyłu głowy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2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48508"/>
            <a:ext cx="6733728" cy="448569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106216" y="90872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Have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lot on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plate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106216" y="613527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Mieć dużo na głowie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5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55925"/>
            <a:ext cx="6423628" cy="445799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-180528" y="980728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who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laughs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best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laughs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last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788024" y="5675314"/>
            <a:ext cx="396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Ten się śmieje kto się śmieje ostatni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6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31724"/>
            <a:ext cx="4311923" cy="431192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355976" y="1196752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Hear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grapevine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576886" y="5158817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Dowiedzieć się o czymś pocztą pantoflową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4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12776"/>
            <a:ext cx="4663776" cy="511317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611560" y="1410453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Hit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nail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head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043608" y="594117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Trafić w sedno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2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18698"/>
            <a:ext cx="6838814" cy="4518502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483768" y="872367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Hold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horses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01162" y="6119852"/>
            <a:ext cx="547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Chwila moment, wyluzuj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5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66799"/>
            <a:ext cx="4813126" cy="468477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95536" y="1124744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Honesty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best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policy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827584" y="5083079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Uczciwość popłaca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90" y="1349726"/>
            <a:ext cx="4649676" cy="4916899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134201" y="1026560"/>
            <a:ext cx="747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If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not one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another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206318" y="6262974"/>
            <a:ext cx="5331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Jak nie jedno, to drugie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5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5991586" cy="448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101012" y="946769"/>
            <a:ext cx="770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takes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sorts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make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world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068762" y="6177429"/>
            <a:ext cx="770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Po świecie chodzi dużo różnych ludzi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8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69330"/>
            <a:ext cx="64960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058938" y="109480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takes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two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make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quarrel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09800" y="6169880"/>
            <a:ext cx="554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Do kłótni potrzeba dwojga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763688" y="908720"/>
            <a:ext cx="5912634" cy="577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-22312" y="937523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drop in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bucket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851920" y="609095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Kropla w morzu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6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12590" r="16736" b="20384"/>
          <a:stretch/>
        </p:blipFill>
        <p:spPr>
          <a:xfrm>
            <a:off x="1115616" y="1628800"/>
            <a:ext cx="4896544" cy="467892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798793" y="764704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wind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that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blows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nobody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good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6013204" y="4234461"/>
            <a:ext cx="2595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ma tego złego co by na dobre nie wyszło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6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017385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3"/>
          <p:cNvSpPr txBox="1"/>
          <p:nvPr/>
        </p:nvSpPr>
        <p:spPr>
          <a:xfrm>
            <a:off x="2339752" y="6273225"/>
            <a:ext cx="511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Nigdy nie jest za późno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0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75186"/>
            <a:ext cx="5256584" cy="5053291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799692" y="1028855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raining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and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dogs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05891" y="6143702"/>
            <a:ext cx="4467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Leje jak z cebra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9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96916"/>
            <a:ext cx="5433225" cy="438163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23528" y="92382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Jack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trades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and master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none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436096" y="5129932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Siedem fachów ósma bieda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/>
          <a:stretch/>
        </p:blipFill>
        <p:spPr>
          <a:xfrm>
            <a:off x="1115616" y="1052736"/>
            <a:ext cx="7380312" cy="3792680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1855057" y="5373216"/>
            <a:ext cx="590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Kopnąć w kalendarz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7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68924"/>
            <a:ext cx="6873174" cy="393645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594257" y="1094398"/>
            <a:ext cx="6917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Kill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two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birds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with one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stone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971600" y="6021288"/>
            <a:ext cx="7708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Upiec dwie pieczenie na jednym ogniu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0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3800" r="4455" b="8001"/>
          <a:stretch/>
        </p:blipFill>
        <p:spPr>
          <a:xfrm>
            <a:off x="2123728" y="1484784"/>
            <a:ext cx="5544616" cy="495476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015716" y="872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Let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bygones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be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bygones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283968" y="515719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Co było to było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3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70616"/>
            <a:ext cx="6776869" cy="448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557694" y="924285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Let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ride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06192" y="6123309"/>
            <a:ext cx="497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Dać czemuś spokój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8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95042"/>
            <a:ext cx="5292080" cy="3969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81436" y="98072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Let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out of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bag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293604" y="592092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Wygadać się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15774"/>
            <a:ext cx="6381750" cy="432435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648167" y="969443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Miss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boat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262374" y="600168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Stracić okazję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3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668344" cy="5108297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2549488" y="580526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Prawdziwych przyjaciół poznaje się w biedzie</a:t>
            </a:r>
            <a:endParaRPr lang="en-GB" sz="20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9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9136" r="6467" b="10271"/>
          <a:stretch/>
        </p:blipFill>
        <p:spPr>
          <a:xfrm>
            <a:off x="2123728" y="1221666"/>
            <a:ext cx="5688632" cy="5112567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09209" y="827422"/>
            <a:ext cx="3054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Money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root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evil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580112" y="4773295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Pieniądze są źródłem wszelkiego zła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7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5243488" cy="496064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77372" y="1052736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 news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good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news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355976" y="5749748"/>
            <a:ext cx="4389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Brak wiadomości to dobra wiadomość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6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7092280" cy="3884341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565412" y="109078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Not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playing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with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full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deck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185592" y="587727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Szalony, głupi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3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73027"/>
            <a:ext cx="5652688" cy="485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499660" y="726696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cloud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nine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428178" y="6211877"/>
            <a:ext cx="4611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 siódmym niebie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30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364536" cy="552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4215928" y="1700808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Once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blue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moon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183474" y="5229200"/>
            <a:ext cx="406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Kristen ITC" pitchFamily="66" charset="0"/>
              </a:rPr>
              <a:t>Raz na ruski rok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7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96916"/>
            <a:ext cx="7669478" cy="3770535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529975" y="836712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One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man’s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meat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another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man’s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poison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176434" y="5911846"/>
            <a:ext cx="497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Co kraj to obyczaj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0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9" y="1188639"/>
            <a:ext cx="8025512" cy="5328592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348471" y="1628800"/>
            <a:ext cx="4468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One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swallow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doesn’t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make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summer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148064" y="4437112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Jedna jaskółka wiosny nie czyni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9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r="16554"/>
          <a:stretch/>
        </p:blipFill>
        <p:spPr>
          <a:xfrm>
            <a:off x="2411760" y="1412776"/>
            <a:ext cx="5164589" cy="480476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77372" y="1089610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Pass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buck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28145" y="5678935"/>
            <a:ext cx="5331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Przerzucić na kogoś odpowiedzialność za coś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3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6413698" cy="429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046101" y="113054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Pull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wool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over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someone’s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eyes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664668" y="6069994"/>
            <a:ext cx="4467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Mydlić komuś oczy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5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91949"/>
            <a:ext cx="6096000" cy="4572000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703342" y="845618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See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eye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eye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317549" y="61255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Zgadzać się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2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17451" r="17588" b="16401"/>
          <a:stretch/>
        </p:blipFill>
        <p:spPr>
          <a:xfrm>
            <a:off x="1619672" y="1556792"/>
            <a:ext cx="3672409" cy="453650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3736402" y="1415678"/>
            <a:ext cx="4753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leopard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can’t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change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its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spots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421189" y="5157192"/>
            <a:ext cx="4075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Natura ciągnie wilka do lasu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0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7" t="23221" r="32554" b="8802"/>
          <a:stretch/>
        </p:blipFill>
        <p:spPr>
          <a:xfrm>
            <a:off x="1331640" y="1196752"/>
            <a:ext cx="4608512" cy="5849265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355976" y="1196752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Shake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leg!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576886" y="515881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Rusz się!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0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49302"/>
            <a:ext cx="7452320" cy="46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535380" y="831883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Sit on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fence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247874" y="6107002"/>
            <a:ext cx="504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Być niezdecydowanym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0728"/>
            <a:ext cx="5055096" cy="5801872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39552" y="12687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Skeletons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closet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1041995" y="5301208"/>
            <a:ext cx="2667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Mieć trupa w szafie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4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7680"/>
            <a:ext cx="6000750" cy="430053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601683" y="998890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Something’s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fishy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818233" y="5972233"/>
            <a:ext cx="403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Coś tu śmierdzi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6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3"/>
          <p:cNvSpPr txBox="1"/>
          <p:nvPr/>
        </p:nvSpPr>
        <p:spPr>
          <a:xfrm>
            <a:off x="3149842" y="551723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O wilku mowa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74086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9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2750" r="3277" b="2750"/>
          <a:stretch/>
        </p:blipFill>
        <p:spPr>
          <a:xfrm>
            <a:off x="1691680" y="930360"/>
            <a:ext cx="6264696" cy="5695178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4383157" y="1244095"/>
            <a:ext cx="446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Speech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silver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,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silence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golden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4067944" y="5373216"/>
            <a:ext cx="45397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Mowa jest srebrem, milczenie złotem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0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7308304" cy="4960511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251520" y="1180930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Spill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beans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5308103" y="558831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Puścić farbę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22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37186"/>
            <a:ext cx="6350000" cy="42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346400" y="90872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Still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waters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run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deep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487190" y="5982187"/>
            <a:ext cx="489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Cicha woda brzegi rwie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7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669701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2015851" y="95791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Take with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pinch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of salt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75891" y="613954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Z przymrużeniem oka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2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4622"/>
            <a:ext cx="7459471" cy="3460204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1763688" y="112474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ball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in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your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court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3081155" y="602128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Czyjś ruch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6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0" r="23551"/>
          <a:stretch/>
        </p:blipFill>
        <p:spPr>
          <a:xfrm>
            <a:off x="1619672" y="1292860"/>
            <a:ext cx="6660356" cy="5352132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-4340" y="96969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little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bird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told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me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9413" y="608881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Mały ptaszek mi powiedział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9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630" r="27320"/>
          <a:stretch/>
        </p:blipFill>
        <p:spPr>
          <a:xfrm>
            <a:off x="2051720" y="1013656"/>
            <a:ext cx="5836927" cy="5528586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01408" y="1013656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last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straw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645950" y="1844824"/>
            <a:ext cx="417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Przebrać miarkę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6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5" y="1124744"/>
            <a:ext cx="8000889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3"/>
          <p:cNvSpPr txBox="1"/>
          <p:nvPr/>
        </p:nvSpPr>
        <p:spPr>
          <a:xfrm>
            <a:off x="2725334" y="1988840"/>
            <a:ext cx="417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ma ograniczeń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7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1" y="1210748"/>
            <a:ext cx="7969969" cy="509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4355976" y="1196752"/>
            <a:ext cx="446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Time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flies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2339752" y="5301208"/>
            <a:ext cx="511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Czas mija bardzo szybko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67" y="943711"/>
            <a:ext cx="4981605" cy="576164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37167" y="141277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To be on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safe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side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5508104" y="2996952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Żeby mieć pewność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5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12940"/>
            <a:ext cx="4957142" cy="4742333"/>
          </a:xfrm>
          <a:prstGeom prst="rect">
            <a:avLst/>
          </a:prstGeom>
        </p:spPr>
      </p:pic>
      <p:sp>
        <p:nvSpPr>
          <p:cNvPr id="5" name="ZoneTexte 3"/>
          <p:cNvSpPr txBox="1"/>
          <p:nvPr/>
        </p:nvSpPr>
        <p:spPr>
          <a:xfrm>
            <a:off x="537167" y="1412776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To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give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someone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cold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shoulder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5220072" y="1212721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Potraktować kogoś ozięble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5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30" y="1717560"/>
            <a:ext cx="7013185" cy="466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864051" y="1040397"/>
            <a:ext cx="787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Two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company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,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three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a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crowd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915493" y="5873551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Dwie osoby to towarzystwo, trzy to już tłum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667500" cy="444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499186" y="982469"/>
            <a:ext cx="626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Water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under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bridge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1901188" y="6076975"/>
            <a:ext cx="54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Zeszłoroczny śnieg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4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" y="1556792"/>
            <a:ext cx="8015502" cy="448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715184" y="976383"/>
            <a:ext cx="605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What’s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done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is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done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1536356" y="605632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Co się stało to się nie odstanie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6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05882"/>
            <a:ext cx="6516216" cy="433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1456207" y="828664"/>
            <a:ext cx="6843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Worship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the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ground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somebody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</a:t>
            </a:r>
            <a:r>
              <a:rPr lang="pl-PL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walks</a:t>
            </a:r>
            <a:r>
              <a:rPr lang="pl-PL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Kristen ITC" pitchFamily="66" charset="0"/>
              </a:rPr>
              <a:t> on</a:t>
            </a:r>
            <a:endParaRPr lang="en-GB" sz="36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Kristen ITC" pitchFamily="66" charset="0"/>
            </a:endParaRPr>
          </a:p>
        </p:txBody>
      </p:sp>
      <p:sp>
        <p:nvSpPr>
          <p:cNvPr id="8" name="ZoneTexte 3"/>
          <p:cNvSpPr txBox="1"/>
          <p:nvPr/>
        </p:nvSpPr>
        <p:spPr>
          <a:xfrm>
            <a:off x="456894" y="5373216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Wielbić ziemię po której ktoś stąpa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2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883617"/>
            <a:ext cx="8172400" cy="530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3"/>
          <p:cNvSpPr txBox="1"/>
          <p:nvPr/>
        </p:nvSpPr>
        <p:spPr>
          <a:xfrm>
            <a:off x="1385900" y="6273225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Nie oceniaj książki po okładce</a:t>
            </a:r>
            <a:endParaRPr lang="en-GB" sz="32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75000"/>
                </a:schemeClr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6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949</Words>
  <Application>Microsoft Office PowerPoint</Application>
  <PresentationFormat>Pokaz na ekranie (4:3)</PresentationFormat>
  <Paragraphs>196</Paragraphs>
  <Slides>102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102</vt:i4>
      </vt:variant>
    </vt:vector>
  </HeadingPairs>
  <TitlesOfParts>
    <vt:vector size="106" baseType="lpstr">
      <vt:lpstr>Arial</vt:lpstr>
      <vt:lpstr>Calibri</vt:lpstr>
      <vt:lpstr>Kristen ITC</vt:lpstr>
      <vt:lpstr>Thème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JANET MOURNARD</dc:creator>
  <cp:lastModifiedBy>Kamila Nowak</cp:lastModifiedBy>
  <cp:revision>40</cp:revision>
  <dcterms:created xsi:type="dcterms:W3CDTF">2016-03-22T16:56:46Z</dcterms:created>
  <dcterms:modified xsi:type="dcterms:W3CDTF">2017-03-27T07:43:28Z</dcterms:modified>
</cp:coreProperties>
</file>